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6D67-1837-47E1-94C0-F7B0CD4F95A3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999F-A357-4034-B263-1E92DEDC3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2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6D67-1837-47E1-94C0-F7B0CD4F95A3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999F-A357-4034-B263-1E92DEDC3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7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6D67-1837-47E1-94C0-F7B0CD4F95A3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999F-A357-4034-B263-1E92DEDC3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6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6D67-1837-47E1-94C0-F7B0CD4F95A3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999F-A357-4034-B263-1E92DEDC3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6D67-1837-47E1-94C0-F7B0CD4F95A3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999F-A357-4034-B263-1E92DEDC3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9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6D67-1837-47E1-94C0-F7B0CD4F95A3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999F-A357-4034-B263-1E92DEDC3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4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6D67-1837-47E1-94C0-F7B0CD4F95A3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999F-A357-4034-B263-1E92DEDC3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8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6D67-1837-47E1-94C0-F7B0CD4F95A3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999F-A357-4034-B263-1E92DEDC3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5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6D67-1837-47E1-94C0-F7B0CD4F95A3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999F-A357-4034-B263-1E92DEDC3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9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6D67-1837-47E1-94C0-F7B0CD4F95A3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999F-A357-4034-B263-1E92DEDC3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1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6D67-1837-47E1-94C0-F7B0CD4F95A3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999F-A357-4034-B263-1E92DEDC3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E6D67-1837-47E1-94C0-F7B0CD4F95A3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4999F-A357-4034-B263-1E92DEDC3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1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Ch. 13, L3 Life in E. Europe and W. Russia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I.  People and Places</a:t>
            </a:r>
          </a:p>
          <a:p>
            <a:pPr lvl="1"/>
            <a:r>
              <a:rPr lang="en-US" dirty="0" smtClean="0"/>
              <a:t>A.  Economic Changes</a:t>
            </a:r>
          </a:p>
          <a:p>
            <a:pPr lvl="2"/>
            <a:r>
              <a:rPr lang="en-US" dirty="0" smtClean="0"/>
              <a:t>1.  Russia faced enormous challenge following the collapse of the USSR.</a:t>
            </a:r>
          </a:p>
          <a:p>
            <a:pPr lvl="3"/>
            <a:r>
              <a:rPr lang="en-US" dirty="0" smtClean="0"/>
              <a:t>a)  The economy was in </a:t>
            </a:r>
            <a:r>
              <a:rPr lang="en-US" i="1" dirty="0" smtClean="0"/>
              <a:t>decline</a:t>
            </a:r>
            <a:r>
              <a:rPr lang="en-US" dirty="0" smtClean="0"/>
              <a:t> for many years.</a:t>
            </a:r>
          </a:p>
          <a:p>
            <a:pPr lvl="3"/>
            <a:r>
              <a:rPr lang="en-US" dirty="0" smtClean="0"/>
              <a:t>b)  The economy was not prepared to produce consumer products.</a:t>
            </a:r>
          </a:p>
          <a:p>
            <a:pPr lvl="2"/>
            <a:r>
              <a:rPr lang="en-US" dirty="0" smtClean="0"/>
              <a:t>2.  </a:t>
            </a:r>
            <a:r>
              <a:rPr lang="en-US" b="1" u="sng" dirty="0" smtClean="0"/>
              <a:t>Inflation</a:t>
            </a:r>
            <a:r>
              <a:rPr lang="en-US" dirty="0" smtClean="0"/>
              <a:t>, or the rise in prices for goods and services, increased, while production slowed.</a:t>
            </a:r>
          </a:p>
          <a:p>
            <a:pPr lvl="3"/>
            <a:r>
              <a:rPr lang="en-US" dirty="0" smtClean="0"/>
              <a:t>a)  The transfer of industry from government owned to private entrepreneurs benefitted few people.</a:t>
            </a:r>
          </a:p>
          <a:p>
            <a:pPr lvl="3"/>
            <a:r>
              <a:rPr lang="en-US" dirty="0" smtClean="0"/>
              <a:t>b)  People referred to these new owners as </a:t>
            </a:r>
            <a:r>
              <a:rPr lang="en-US" b="1" u="sng" dirty="0" smtClean="0"/>
              <a:t>oligarchs</a:t>
            </a:r>
            <a:r>
              <a:rPr lang="en-US" dirty="0" smtClean="0"/>
              <a:t>, or one of a small group of people who control the government and use it to further their own goals.</a:t>
            </a:r>
          </a:p>
          <a:p>
            <a:pPr lvl="1"/>
            <a:r>
              <a:rPr lang="en-US" dirty="0" smtClean="0"/>
              <a:t>B.  Social and Political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8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Ch. 13, L3 Life in E. Europe and W. Russia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1.  When the Soviet Union existed, the central government kept tight control of its many ethnic groups.</a:t>
            </a:r>
          </a:p>
          <a:p>
            <a:pPr lvl="3"/>
            <a:r>
              <a:rPr lang="en-US" dirty="0" smtClean="0"/>
              <a:t>a)  The Chechens wanted to form their own country near the Caspian Sea.</a:t>
            </a:r>
          </a:p>
          <a:p>
            <a:pPr lvl="3"/>
            <a:r>
              <a:rPr lang="en-US" dirty="0" smtClean="0"/>
              <a:t>b)  The Chechen rebellion was a major reason why Russian President Boris Yeltsin resigned.</a:t>
            </a:r>
          </a:p>
          <a:p>
            <a:pPr lvl="2"/>
            <a:r>
              <a:rPr lang="en-US" dirty="0" smtClean="0"/>
              <a:t>2.  Yeltsin was replaced by ex-KGB agent </a:t>
            </a:r>
            <a:r>
              <a:rPr lang="en-US" dirty="0" err="1" smtClean="0"/>
              <a:t>Vladamir</a:t>
            </a:r>
            <a:r>
              <a:rPr lang="en-US" dirty="0" smtClean="0"/>
              <a:t> Putin in 1999.</a:t>
            </a:r>
          </a:p>
          <a:p>
            <a:pPr lvl="3"/>
            <a:r>
              <a:rPr lang="en-US" dirty="0" smtClean="0"/>
              <a:t>a)  He kept a tight reign on </a:t>
            </a:r>
            <a:r>
              <a:rPr lang="en-US" dirty="0" err="1" smtClean="0"/>
              <a:t>ploitical</a:t>
            </a:r>
            <a:r>
              <a:rPr lang="en-US" dirty="0" smtClean="0"/>
              <a:t>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222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Ch. 13, L3 Life in E. Europe and W. Russia</vt:lpstr>
      <vt:lpstr>Ch. 13, L3 Life in E. Europe and W. Russia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13, L3 Life in E. Europe and W. Russia</dc:title>
  <dc:creator>Thomas Dowd</dc:creator>
  <cp:lastModifiedBy>Thomas Dowd</cp:lastModifiedBy>
  <cp:revision>6</cp:revision>
  <dcterms:created xsi:type="dcterms:W3CDTF">2019-05-15T15:04:10Z</dcterms:created>
  <dcterms:modified xsi:type="dcterms:W3CDTF">2019-05-15T16:22:10Z</dcterms:modified>
</cp:coreProperties>
</file>