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6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375C-CD65-4308-B3E2-26DFE2B2D55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4AE2-0095-4984-966F-BE633E93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6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375C-CD65-4308-B3E2-26DFE2B2D55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4AE2-0095-4984-966F-BE633E93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9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375C-CD65-4308-B3E2-26DFE2B2D55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4AE2-0095-4984-966F-BE633E93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3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375C-CD65-4308-B3E2-26DFE2B2D55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4AE2-0095-4984-966F-BE633E93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4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375C-CD65-4308-B3E2-26DFE2B2D55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4AE2-0095-4984-966F-BE633E93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375C-CD65-4308-B3E2-26DFE2B2D55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4AE2-0095-4984-966F-BE633E93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375C-CD65-4308-B3E2-26DFE2B2D55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4AE2-0095-4984-966F-BE633E93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3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375C-CD65-4308-B3E2-26DFE2B2D55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4AE2-0095-4984-966F-BE633E93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6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375C-CD65-4308-B3E2-26DFE2B2D55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4AE2-0095-4984-966F-BE633E93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3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375C-CD65-4308-B3E2-26DFE2B2D55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4AE2-0095-4984-966F-BE633E93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5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375C-CD65-4308-B3E2-26DFE2B2D55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4AE2-0095-4984-966F-BE633E93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5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D375C-CD65-4308-B3E2-26DFE2B2D55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A4AE2-0095-4984-966F-BE633E93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7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5.3  John Adam’s Presidency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A.  Conflict with France</a:t>
            </a:r>
          </a:p>
          <a:p>
            <a:pPr lvl="1"/>
            <a:r>
              <a:rPr lang="en-US" dirty="0" smtClean="0"/>
              <a:t>1.  Adams faced a crisis with France.</a:t>
            </a:r>
          </a:p>
          <a:p>
            <a:pPr lvl="2"/>
            <a:r>
              <a:rPr lang="en-US" dirty="0" smtClean="0"/>
              <a:t>a)  French did not like Jay’s Treaty.</a:t>
            </a:r>
          </a:p>
          <a:p>
            <a:pPr lvl="2"/>
            <a:r>
              <a:rPr lang="en-US" dirty="0" smtClean="0"/>
              <a:t>b)  In 1797, The French started to seize American ships.</a:t>
            </a:r>
          </a:p>
          <a:p>
            <a:pPr lvl="1"/>
            <a:r>
              <a:rPr lang="en-US" dirty="0" smtClean="0"/>
              <a:t>2.  Adams sent diplomats to France to negotiate.</a:t>
            </a:r>
          </a:p>
          <a:p>
            <a:pPr lvl="2"/>
            <a:r>
              <a:rPr lang="en-US" dirty="0" smtClean="0"/>
              <a:t>a)  The French foreign minister, Charles Maurice de Talleyrand, did not deal directly with the Americans.</a:t>
            </a:r>
          </a:p>
          <a:p>
            <a:pPr lvl="2"/>
            <a:r>
              <a:rPr lang="en-US" dirty="0" smtClean="0"/>
              <a:t>b)  Talleyrand sent three agents to deal with the Americans.</a:t>
            </a:r>
          </a:p>
          <a:p>
            <a:pPr lvl="2"/>
            <a:r>
              <a:rPr lang="en-US" dirty="0" smtClean="0"/>
              <a:t>c)  Before dealing with the Americans they insisted on bribes from the Americans.</a:t>
            </a:r>
          </a:p>
          <a:p>
            <a:pPr lvl="2"/>
            <a:r>
              <a:rPr lang="en-US" dirty="0" smtClean="0"/>
              <a:t>d)  The Americans refused.</a:t>
            </a:r>
          </a:p>
          <a:p>
            <a:pPr lvl="2"/>
            <a:r>
              <a:rPr lang="en-US" dirty="0" smtClean="0"/>
              <a:t>e)  Adams told Congress of this only referring to the French agents as X, Y, and 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87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5.3  John Adam’s Presidency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3.  Many Americans were outraged about the </a:t>
            </a:r>
            <a:r>
              <a:rPr lang="en-US" b="1" dirty="0" smtClean="0"/>
              <a:t>XYZ Affair</a:t>
            </a:r>
            <a:r>
              <a:rPr lang="en-US" dirty="0" smtClean="0"/>
              <a:t> in 1798.</a:t>
            </a:r>
          </a:p>
          <a:p>
            <a:pPr lvl="2"/>
            <a:r>
              <a:rPr lang="en-US" dirty="0" smtClean="0"/>
              <a:t>a)  Americans were willing to pay millions for defense, but they were not willing to spend any money on bribes.</a:t>
            </a:r>
          </a:p>
          <a:p>
            <a:pPr lvl="1"/>
            <a:r>
              <a:rPr lang="en-US" dirty="0" smtClean="0"/>
              <a:t>4.  Adams resisted the urge to go to war with France.</a:t>
            </a:r>
          </a:p>
          <a:p>
            <a:pPr lvl="2"/>
            <a:r>
              <a:rPr lang="en-US" dirty="0" smtClean="0"/>
              <a:t>a)  Adams built </a:t>
            </a:r>
            <a:r>
              <a:rPr lang="en-US" b="1" dirty="0" smtClean="0"/>
              <a:t>frigates</a:t>
            </a:r>
            <a:r>
              <a:rPr lang="en-US" dirty="0" smtClean="0"/>
              <a:t>, fast sailing ships with many guns.</a:t>
            </a:r>
          </a:p>
          <a:p>
            <a:pPr lvl="2"/>
            <a:r>
              <a:rPr lang="en-US" dirty="0" smtClean="0"/>
              <a:t>b)  This move helped convince France to stop attacking American shipping.</a:t>
            </a:r>
          </a:p>
          <a:p>
            <a:r>
              <a:rPr lang="en-US" dirty="0" smtClean="0"/>
              <a:t>B.  The Federalist Party Splits</a:t>
            </a:r>
          </a:p>
          <a:p>
            <a:pPr lvl="1"/>
            <a:r>
              <a:rPr lang="en-US" dirty="0" smtClean="0"/>
              <a:t>1.  Many Federalists criticized Adams.</a:t>
            </a:r>
          </a:p>
          <a:p>
            <a:pPr lvl="2"/>
            <a:r>
              <a:rPr lang="en-US" dirty="0" smtClean="0"/>
              <a:t>a)  They hoped a war with France would weaken the Democratic-Republicans.</a:t>
            </a:r>
          </a:p>
          <a:p>
            <a:pPr lvl="2"/>
            <a:r>
              <a:rPr lang="en-US" dirty="0" smtClean="0"/>
              <a:t>b)  Hamilton and Adams’s disagreement led to a split of the Federalist party.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2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5.3  John Adam’s Presidency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2.  Over Hamilton’s opposition, Adams again sent diplomats to France.</a:t>
            </a:r>
          </a:p>
          <a:p>
            <a:pPr lvl="2"/>
            <a:r>
              <a:rPr lang="en-US" dirty="0" smtClean="0"/>
              <a:t>a)  They met with Napoleon Bonaparte who agreed to stop seizing American ships.</a:t>
            </a:r>
          </a:p>
          <a:p>
            <a:pPr lvl="2"/>
            <a:r>
              <a:rPr lang="en-US" dirty="0" smtClean="0"/>
              <a:t>b)  Adams success cost him support in the Federalist party.</a:t>
            </a:r>
          </a:p>
          <a:p>
            <a:r>
              <a:rPr lang="en-US" dirty="0" smtClean="0"/>
              <a:t>C.  Alien and Sedition Acts</a:t>
            </a:r>
          </a:p>
          <a:p>
            <a:pPr lvl="1"/>
            <a:r>
              <a:rPr lang="en-US" dirty="0" smtClean="0"/>
              <a:t>1.  </a:t>
            </a:r>
            <a:r>
              <a:rPr lang="en-US" dirty="0" smtClean="0"/>
              <a:t>Federalists </a:t>
            </a:r>
            <a:r>
              <a:rPr lang="en-US" dirty="0" smtClean="0"/>
              <a:t>pushed a number of laws through Congress in 1798 known as the </a:t>
            </a:r>
            <a:r>
              <a:rPr lang="en-US" b="1" dirty="0" smtClean="0"/>
              <a:t>Alien and Sedition Acts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2.  Under the Alien Act, the President could expel an alien, or foreigner, thought to be dangerous to the country.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08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5.3  John Adam’s Presidency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en-US" dirty="0" smtClean="0"/>
              <a:t>a)  Another law made it harder for immigrants to become citizens.</a:t>
            </a:r>
          </a:p>
          <a:p>
            <a:pPr lvl="2"/>
            <a:r>
              <a:rPr lang="en-US" dirty="0" smtClean="0"/>
              <a:t>b)  Immigrants generally supported the Democratic-republicans and this act would keep them from voting for 14 years.</a:t>
            </a:r>
          </a:p>
          <a:p>
            <a:pPr lvl="1"/>
            <a:r>
              <a:rPr lang="en-US" dirty="0" smtClean="0"/>
              <a:t>3.  Democratic-republicans grew even angrier when Congress passed the Sedition Act.</a:t>
            </a:r>
          </a:p>
          <a:p>
            <a:pPr lvl="2"/>
            <a:r>
              <a:rPr lang="en-US" dirty="0" smtClean="0"/>
              <a:t>a)  </a:t>
            </a:r>
            <a:r>
              <a:rPr lang="en-US" b="1" dirty="0" smtClean="0"/>
              <a:t>Sedition</a:t>
            </a:r>
            <a:r>
              <a:rPr lang="en-US" dirty="0" smtClean="0"/>
              <a:t> means stirring up rebellion against a government.</a:t>
            </a:r>
          </a:p>
          <a:p>
            <a:pPr lvl="2"/>
            <a:r>
              <a:rPr lang="en-US" dirty="0" smtClean="0"/>
              <a:t>b)  Under this law, citizens could be jailed or fined if they criticized the government.</a:t>
            </a:r>
          </a:p>
          <a:p>
            <a:pPr lvl="2"/>
            <a:r>
              <a:rPr lang="en-US" dirty="0" smtClean="0"/>
              <a:t>c)  Many newspaper men and members of Congress fell victim to this law.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46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5.3  John Adam’s Presidency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4.  Democratic-republicans argued that the Sedition Act violated the 1</a:t>
            </a:r>
            <a:r>
              <a:rPr lang="en-US" baseline="30000" dirty="0" smtClean="0"/>
              <a:t>st</a:t>
            </a:r>
            <a:r>
              <a:rPr lang="en-US" dirty="0" smtClean="0"/>
              <a:t> Amendment.</a:t>
            </a:r>
          </a:p>
          <a:p>
            <a:r>
              <a:rPr lang="en-US" dirty="0" smtClean="0"/>
              <a:t>D.  The Rights of States</a:t>
            </a:r>
          </a:p>
          <a:p>
            <a:pPr lvl="1"/>
            <a:r>
              <a:rPr lang="en-US" dirty="0" smtClean="0"/>
              <a:t>1.  Vice President Jefferson bitterly opposed the Alien and Sedition Acts.</a:t>
            </a:r>
          </a:p>
          <a:p>
            <a:pPr lvl="2"/>
            <a:r>
              <a:rPr lang="en-US" dirty="0" smtClean="0"/>
              <a:t>a)  Jefferson argued that the states had the right to </a:t>
            </a:r>
            <a:r>
              <a:rPr lang="en-US" b="1" dirty="0" smtClean="0"/>
              <a:t>nullify</a:t>
            </a:r>
            <a:r>
              <a:rPr lang="en-US" dirty="0" smtClean="0"/>
              <a:t>, or cancel, a law passed by the federal government.</a:t>
            </a:r>
          </a:p>
          <a:p>
            <a:pPr lvl="2"/>
            <a:r>
              <a:rPr lang="en-US" dirty="0" smtClean="0"/>
              <a:t>b)  The </a:t>
            </a:r>
            <a:r>
              <a:rPr lang="en-US" b="1" dirty="0" smtClean="0"/>
              <a:t>Kentucky and Virginia resolutions</a:t>
            </a:r>
            <a:r>
              <a:rPr lang="en-US" dirty="0" smtClean="0"/>
              <a:t> claimed that each state “has an equal right to judge for itself” whether a law is constitutional.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73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5.3  John Adam’s Presidency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2.  The KY and VA resolutions raised the issue of </a:t>
            </a:r>
            <a:r>
              <a:rPr lang="en-US" b="1" dirty="0" smtClean="0"/>
              <a:t>states’ rights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a)  Did the states have the power to label a federal law as unconstitutional?</a:t>
            </a:r>
          </a:p>
          <a:p>
            <a:r>
              <a:rPr lang="en-US" dirty="0" smtClean="0"/>
              <a:t>E.  Election of 1800</a:t>
            </a:r>
          </a:p>
          <a:p>
            <a:pPr lvl="1"/>
            <a:r>
              <a:rPr lang="en-US" dirty="0" smtClean="0"/>
              <a:t>1.  The Democratic-republicans opposed the raising of taxes and the Alien and Sedition Acts.</a:t>
            </a:r>
          </a:p>
          <a:p>
            <a:pPr lvl="2"/>
            <a:r>
              <a:rPr lang="en-US" dirty="0" smtClean="0"/>
              <a:t>a)  The Democratic-republicans backed Jefferson while the Federalists backed Adams.</a:t>
            </a:r>
          </a:p>
          <a:p>
            <a:pPr lvl="2"/>
            <a:r>
              <a:rPr lang="en-US" dirty="0" smtClean="0"/>
              <a:t>b)  The Democratic-republicans won the popular vote.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7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5.3  John Adam’s Presidency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2.  The electoral college was tied in the vote.</a:t>
            </a:r>
          </a:p>
          <a:p>
            <a:pPr lvl="2"/>
            <a:r>
              <a:rPr lang="en-US" dirty="0" smtClean="0"/>
              <a:t>a)  According to the Constitution, the House of Representatives breaks ties in the electoral college.</a:t>
            </a:r>
          </a:p>
          <a:p>
            <a:pPr lvl="2"/>
            <a:r>
              <a:rPr lang="en-US" dirty="0" smtClean="0"/>
              <a:t>b)  After 4 days and 36 votes, Thomas Jefferson became President and Aaron Burr became Vice President.</a:t>
            </a:r>
          </a:p>
          <a:p>
            <a:pPr lvl="1"/>
            <a:r>
              <a:rPr lang="en-US" dirty="0" smtClean="0"/>
              <a:t>3.  The Twelfth Amendment was passed and it changed the voting procedure for President and Vice President.</a:t>
            </a:r>
          </a:p>
          <a:p>
            <a:pPr lvl="2"/>
            <a:r>
              <a:rPr lang="en-US" dirty="0" smtClean="0"/>
              <a:t>a)  The electoral college now votes separately for President and Vice President.</a:t>
            </a:r>
          </a:p>
          <a:p>
            <a:pPr lvl="1"/>
            <a:r>
              <a:rPr lang="en-US" dirty="0" smtClean="0"/>
              <a:t>4.  After the Election of 1800, the Federalist Party declined due to its leader, Alexander Hamilton</a:t>
            </a:r>
            <a:r>
              <a:rPr lang="en-US" smtClean="0"/>
              <a:t>, dying </a:t>
            </a:r>
            <a:r>
              <a:rPr lang="en-US" dirty="0" smtClean="0"/>
              <a:t>in a duel with Aaron Burr.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12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710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5.3  John Adam’s Presidency</vt:lpstr>
      <vt:lpstr>5.3  John Adam’s Presidency</vt:lpstr>
      <vt:lpstr>5.3  John Adam’s Presidency</vt:lpstr>
      <vt:lpstr>5.3  John Adam’s Presidency</vt:lpstr>
      <vt:lpstr>5.3  John Adam’s Presidency</vt:lpstr>
      <vt:lpstr>5.3  John Adam’s Presidency</vt:lpstr>
      <vt:lpstr>5.3  John Adam’s Presidency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IV.  The Second President</dc:title>
  <dc:creator>Thomas Dowd</dc:creator>
  <cp:lastModifiedBy>Thomas Dowd</cp:lastModifiedBy>
  <cp:revision>16</cp:revision>
  <dcterms:created xsi:type="dcterms:W3CDTF">2016-03-21T12:48:45Z</dcterms:created>
  <dcterms:modified xsi:type="dcterms:W3CDTF">2018-02-15T18:37:03Z</dcterms:modified>
</cp:coreProperties>
</file>