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9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0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2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4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218F-3B06-4ACD-905E-E300AE238DC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428F-7235-4BE7-B632-A0D44325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5.2  The Origin of Political Parties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  A Distrust of Political Parties</a:t>
            </a:r>
          </a:p>
          <a:p>
            <a:pPr lvl="1"/>
            <a:r>
              <a:rPr lang="en-US" dirty="0" smtClean="0"/>
              <a:t>1.  Americans had seen how </a:t>
            </a:r>
            <a:r>
              <a:rPr lang="en-US" b="1" dirty="0" smtClean="0"/>
              <a:t>factions</a:t>
            </a:r>
            <a:r>
              <a:rPr lang="en-US" dirty="0" smtClean="0"/>
              <a:t>, or opposing groups within parties, worked in Britain</a:t>
            </a:r>
          </a:p>
          <a:p>
            <a:pPr lvl="2"/>
            <a:r>
              <a:rPr lang="en-US" dirty="0" smtClean="0"/>
              <a:t>a)  Members of factions often plotted to win government favors and bribes.</a:t>
            </a:r>
          </a:p>
          <a:p>
            <a:pPr lvl="2"/>
            <a:r>
              <a:rPr lang="en-US" dirty="0" smtClean="0"/>
              <a:t>b)  Many were concerned more about personal gain.</a:t>
            </a:r>
          </a:p>
          <a:p>
            <a:pPr lvl="1"/>
            <a:r>
              <a:rPr lang="en-US" dirty="0" smtClean="0"/>
              <a:t>2.  Americans also saw political parties as a threat to national unity.</a:t>
            </a:r>
          </a:p>
          <a:p>
            <a:pPr lvl="1"/>
            <a:r>
              <a:rPr lang="en-US" dirty="0" smtClean="0"/>
              <a:t>3.  Factions grew up around two members of the cabinet, Alexander Hamilton and Thomas Jefferson.</a:t>
            </a:r>
          </a:p>
          <a:p>
            <a:pPr lvl="2"/>
            <a:r>
              <a:rPr lang="en-US" dirty="0" smtClean="0"/>
              <a:t>a)  The two men were different in appearance as well as beliefs.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B.  Differing Views</a:t>
            </a:r>
          </a:p>
          <a:p>
            <a:pPr lvl="1"/>
            <a:r>
              <a:rPr lang="en-US" dirty="0" smtClean="0"/>
              <a:t>1.  The two leaders differed on economic policy.</a:t>
            </a:r>
          </a:p>
          <a:p>
            <a:pPr lvl="2"/>
            <a:r>
              <a:rPr lang="en-US" dirty="0" smtClean="0"/>
              <a:t>a)  Hamilton thought the United States should model itself on Britain.</a:t>
            </a:r>
          </a:p>
          <a:p>
            <a:pPr lvl="2"/>
            <a:r>
              <a:rPr lang="en-US" dirty="0" smtClean="0"/>
              <a:t>b)  The government should encourage manufacturing and trade.</a:t>
            </a:r>
          </a:p>
          <a:p>
            <a:pPr lvl="2"/>
            <a:r>
              <a:rPr lang="en-US" dirty="0" smtClean="0"/>
              <a:t>c)  He also encouraged the growth of cities and the merchant class.</a:t>
            </a:r>
          </a:p>
          <a:p>
            <a:pPr lvl="1"/>
            <a:r>
              <a:rPr lang="en-US" dirty="0" smtClean="0"/>
              <a:t>2.  Jefferson thought that farmers were the backbone of the new nation.</a:t>
            </a:r>
          </a:p>
          <a:p>
            <a:pPr lvl="2"/>
            <a:r>
              <a:rPr lang="en-US" dirty="0" smtClean="0"/>
              <a:t>a)  He feared that a manufacturing economy would corrupt the United States by concentrating power in the hands of a small group of wealthy Americans.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2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3.  Hamilton and Jefferson also disagreed about the power of the </a:t>
            </a:r>
            <a:r>
              <a:rPr lang="en-US" dirty="0"/>
              <a:t>f</a:t>
            </a:r>
            <a:r>
              <a:rPr lang="en-US" dirty="0" smtClean="0"/>
              <a:t>ederal government.</a:t>
            </a:r>
          </a:p>
          <a:p>
            <a:pPr lvl="2"/>
            <a:r>
              <a:rPr lang="en-US" dirty="0" smtClean="0"/>
              <a:t>a)  Hamilton wanted the federal government to have more power than state governments.</a:t>
            </a:r>
          </a:p>
          <a:p>
            <a:pPr lvl="2"/>
            <a:r>
              <a:rPr lang="en-US" dirty="0" smtClean="0"/>
              <a:t>b)  Jefferson wanted as small a federal government as possible.</a:t>
            </a:r>
          </a:p>
          <a:p>
            <a:pPr lvl="1"/>
            <a:r>
              <a:rPr lang="en-US" dirty="0" smtClean="0"/>
              <a:t>4.  Hamilton and Jefferson also disagreed over the Bank of the United States.</a:t>
            </a:r>
          </a:p>
          <a:p>
            <a:pPr lvl="2"/>
            <a:r>
              <a:rPr lang="en-US" dirty="0" smtClean="0"/>
              <a:t>a)  Jefferson worried that the Bank would </a:t>
            </a:r>
            <a:r>
              <a:rPr lang="en-US" smtClean="0"/>
              <a:t>give too </a:t>
            </a:r>
            <a:r>
              <a:rPr lang="en-US" dirty="0" smtClean="0"/>
              <a:t>much power to the wealthy investors and the government.</a:t>
            </a:r>
          </a:p>
          <a:p>
            <a:pPr lvl="2"/>
            <a:r>
              <a:rPr lang="en-US" dirty="0" smtClean="0"/>
              <a:t>b) Jefferson opposed the law setting up the bank because he claimed that it was </a:t>
            </a:r>
            <a:r>
              <a:rPr lang="en-US" b="1" dirty="0" smtClean="0"/>
              <a:t>unconstitutional</a:t>
            </a:r>
            <a:r>
              <a:rPr lang="en-US" dirty="0" smtClean="0"/>
              <a:t>, or not permitted by the Constitution.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3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c)  For Jefferson, any power not specifically given to the federal government belonged to the states.</a:t>
            </a:r>
          </a:p>
          <a:p>
            <a:pPr lvl="1"/>
            <a:r>
              <a:rPr lang="en-US" dirty="0" smtClean="0"/>
              <a:t>5.  Hamilton did not agree with Jefferson’s strict interpretation of the Constitution.</a:t>
            </a:r>
          </a:p>
          <a:p>
            <a:pPr lvl="2"/>
            <a:r>
              <a:rPr lang="en-US" dirty="0" smtClean="0"/>
              <a:t>a)  Hamilton believed that Congress had the power to make all laws “necessary and proper” to carry out its duties.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6.  Finally, they disagreed over foreign policy.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a)  Hamilton wanted closer ties with Britain while Jefferson wanted closer ties with France.</a:t>
            </a:r>
          </a:p>
          <a:p>
            <a:r>
              <a:rPr lang="en-US" dirty="0" smtClean="0"/>
              <a:t>C.  Development of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1.  At first, Hamilton and Jefferson clashed in private.</a:t>
            </a:r>
          </a:p>
          <a:p>
            <a:pPr lvl="2"/>
            <a:r>
              <a:rPr lang="en-US" dirty="0" smtClean="0"/>
              <a:t>a)  As Hamilton got a lot of his plans passed by Congress, the disagreements were made more public.</a:t>
            </a:r>
          </a:p>
          <a:p>
            <a:pPr lvl="2"/>
            <a:r>
              <a:rPr lang="en-US" dirty="0" smtClean="0"/>
              <a:t>b)  Jefferson and James Madison decided to organize people together that agreed with them.</a:t>
            </a:r>
          </a:p>
          <a:p>
            <a:pPr lvl="1"/>
            <a:r>
              <a:rPr lang="en-US" dirty="0" smtClean="0"/>
              <a:t>2.  In 1791, Madison and Jefferson went to NY to meet with leading politicians like Gov. George Clinton and Aaron Burr.</a:t>
            </a:r>
          </a:p>
          <a:p>
            <a:pPr lvl="2"/>
            <a:r>
              <a:rPr lang="en-US" dirty="0" smtClean="0"/>
              <a:t>a)  They were asked to convince NY voters to support people that agreed with Jefferson’s policies.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3.  Soon, leaders in other states were organizing to support either Hamilton or Jefferson.</a:t>
            </a:r>
          </a:p>
          <a:p>
            <a:pPr lvl="2"/>
            <a:r>
              <a:rPr lang="en-US" dirty="0" smtClean="0"/>
              <a:t>a)  Jefferson supporters called themselves </a:t>
            </a:r>
            <a:r>
              <a:rPr lang="en-US" b="1" dirty="0" smtClean="0"/>
              <a:t>Democratic Republicans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b)  small farmers, artisans, and some wealthy planters.</a:t>
            </a:r>
          </a:p>
          <a:p>
            <a:pPr lvl="1"/>
            <a:r>
              <a:rPr lang="en-US" dirty="0" smtClean="0"/>
              <a:t>4.  Hamilton and his supporters were called </a:t>
            </a:r>
            <a:r>
              <a:rPr lang="en-US" b="1" dirty="0" smtClean="0"/>
              <a:t>Federalists</a:t>
            </a:r>
            <a:r>
              <a:rPr lang="en-US" dirty="0" smtClean="0"/>
              <a:t> because they wanted a strong federal government.</a:t>
            </a:r>
          </a:p>
          <a:p>
            <a:pPr lvl="2"/>
            <a:r>
              <a:rPr lang="en-US" dirty="0" smtClean="0"/>
              <a:t>a)  Federalists drew support from merchants and manufacturers in such cities as New York and Boston.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5.  In the late 1700s, the number of American newspapers more than doubled.</a:t>
            </a:r>
          </a:p>
          <a:p>
            <a:pPr lvl="2"/>
            <a:r>
              <a:rPr lang="en-US" dirty="0" smtClean="0"/>
              <a:t>a)  The public wanted more information.</a:t>
            </a:r>
          </a:p>
          <a:p>
            <a:pPr lvl="2"/>
            <a:r>
              <a:rPr lang="en-US" dirty="0" smtClean="0"/>
              <a:t>b)  More and more Americans could read and write.</a:t>
            </a:r>
          </a:p>
          <a:p>
            <a:pPr lvl="2"/>
            <a:r>
              <a:rPr lang="en-US" dirty="0" smtClean="0"/>
              <a:t>c)  A lot of towns had a circulating library.</a:t>
            </a:r>
          </a:p>
          <a:p>
            <a:pPr lvl="1"/>
            <a:r>
              <a:rPr lang="en-US" dirty="0" smtClean="0"/>
              <a:t>6.  As party rivalry grew, newspapers took sides.</a:t>
            </a:r>
          </a:p>
          <a:p>
            <a:pPr lvl="1"/>
            <a:r>
              <a:rPr lang="en-US" dirty="0" smtClean="0"/>
              <a:t>7.  Newspapers had great influence on public opinion.</a:t>
            </a:r>
          </a:p>
          <a:p>
            <a:r>
              <a:rPr lang="en-US" dirty="0" smtClean="0"/>
              <a:t>D.  Election of 1796</a:t>
            </a:r>
          </a:p>
          <a:p>
            <a:pPr lvl="1"/>
            <a:r>
              <a:rPr lang="en-US" dirty="0" smtClean="0"/>
              <a:t>1.  Political parties played a large role in the election of George Washington’s successor.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5.2  The Origin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a)  In 1796, Dem-Rep backed Thomas Jefferson for President and Aaron Burr for Vice-President.</a:t>
            </a:r>
          </a:p>
          <a:p>
            <a:pPr lvl="2"/>
            <a:r>
              <a:rPr lang="en-US" dirty="0" smtClean="0"/>
              <a:t>b)  The Federalists backed John Adams for President and Thomas Pinckney for Vice-President.</a:t>
            </a:r>
          </a:p>
          <a:p>
            <a:pPr lvl="1"/>
            <a:r>
              <a:rPr lang="en-US" dirty="0" smtClean="0"/>
              <a:t>2.  The election had an unexpected outcome.</a:t>
            </a:r>
          </a:p>
          <a:p>
            <a:pPr lvl="2"/>
            <a:r>
              <a:rPr lang="en-US" dirty="0" smtClean="0"/>
              <a:t>a)  Under the Constitution, the person with the most electoral votes became President and the second became Vice President.</a:t>
            </a:r>
          </a:p>
          <a:p>
            <a:pPr lvl="2"/>
            <a:r>
              <a:rPr lang="en-US" dirty="0" smtClean="0"/>
              <a:t>b)  John Adams became President and Thomas Jefferson became Vice-President.</a:t>
            </a:r>
          </a:p>
          <a:p>
            <a:pPr lvl="2"/>
            <a:r>
              <a:rPr lang="en-US" dirty="0" smtClean="0"/>
              <a:t>c)  Having two members from opposing parties be President and Vice-President grew political tensions.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770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5.2  The Origin of Political Parties</vt:lpstr>
      <vt:lpstr>5.2  The Origin of Political Parties</vt:lpstr>
      <vt:lpstr>5.2  The Origin of Political Parties</vt:lpstr>
      <vt:lpstr>5.2  The Origin of Political Parties</vt:lpstr>
      <vt:lpstr>5.2  The Origin of Political Parties</vt:lpstr>
      <vt:lpstr>5.2  The Origin of Political Parties</vt:lpstr>
      <vt:lpstr>5.2  The Origin of Political Parties</vt:lpstr>
      <vt:lpstr>5.2  The Origin of Political Parties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 Political Parties Emerge</dc:title>
  <dc:creator>Thomas Dowd</dc:creator>
  <cp:lastModifiedBy>Thomas Dowd</cp:lastModifiedBy>
  <cp:revision>17</cp:revision>
  <dcterms:created xsi:type="dcterms:W3CDTF">2016-03-16T12:32:42Z</dcterms:created>
  <dcterms:modified xsi:type="dcterms:W3CDTF">2018-02-04T17:48:10Z</dcterms:modified>
</cp:coreProperties>
</file>